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29.06.2016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29.06.2016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29.06.2016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26" name="Picture 2" descr="E:\Birgit\1 Bücherei\1 Veranstaltungen nach Jahren\2016\2016.06 Literaturgottesdienst\Powerpoint Der Besuch\Unbenan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723"/>
            <a:ext cx="9144000" cy="687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Birgit\1 Bücherei\1 Veranstaltungen nach Jahren\2016\2016.06 Literaturgottesdienst\Powerpoint Der Besuch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Birgit\1 Bücherei\1 Veranstaltungen nach Jahren\2016\2016.06 Literaturgottesdienst\Powerpoint Der Besuch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Birgit\1 Bücherei\1 Veranstaltungen nach Jahren\2016\2016.06 Literaturgottesdienst\Powerpoint Der Besuch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Birgit\1 Bücherei\1 Veranstaltungen nach Jahren\2016\2016.06 Literaturgottesdienst\Powerpoint Der Besuch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Birgit\1 Bücherei\1 Veranstaltungen nach Jahren\2016\2016.06 Literaturgottesdienst\Powerpoint Der Besuch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Birgit\1 Bücherei\1 Veranstaltungen nach Jahren\2016\2016.06 Literaturgottesdienst\Powerpoint Der Besuch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Birgit\1 Bücherei\1 Veranstaltungen nach Jahren\2016\2016.06 Literaturgottesdienst\Powerpoint Der Besuch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Birgit\1 Bücherei\1 Veranstaltungen nach Jahren\2016\2016.06 Literaturgottesdienst\Powerpoint Der Besuch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Birgit\1 Bücherei\1 Veranstaltungen nach Jahren\2016\2016.06 Literaturgottesdienst\Powerpoint Der Besuch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Birgit\1 Bücherei\1 Veranstaltungen nach Jahren\2016\2016.06 Literaturgottesdienst\Powerpoint Der Besuc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Birgit\1 Bücherei\1 Veranstaltungen nach Jahren\2016\2016.06 Literaturgottesdienst\Powerpoint Der Besuch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Birgit\1 Bücherei\1 Veranstaltungen nach Jahren\2016\2016.06 Literaturgottesdienst\Powerpoint Der Besuch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Birgit\1 Bücherei\1 Veranstaltungen nach Jahren\2016\2016.06 Literaturgottesdienst\Powerpoint Der Besuch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Birgit\1 Bücherei\1 Veranstaltungen nach Jahren\2016\2016.06 Literaturgottesdienst\Powerpoint Der Besuch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Birgit\1 Bücherei\1 Veranstaltungen nach Jahren\2016\2016.06 Literaturgottesdienst\Powerpoint Der Besuch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Birgit\1 Bücherei\1 Veranstaltungen nach Jahren\2016\2016.06 Literaturgottesdienst\Powerpoint Der Besuch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Birgit\1 Bücherei\1 Veranstaltungen nach Jahren\2016\2016.06 Literaturgottesdienst\Powerpoint Der Besuch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Bildschirmpräsentation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LAN-CRK684J9</dc:creator>
  <cp:lastModifiedBy>LAN-CRK684J9</cp:lastModifiedBy>
  <cp:revision>3</cp:revision>
  <dcterms:created xsi:type="dcterms:W3CDTF">2016-06-29T20:51:03Z</dcterms:created>
  <dcterms:modified xsi:type="dcterms:W3CDTF">2016-06-29T21:22:25Z</dcterms:modified>
</cp:coreProperties>
</file>